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1" r:id="rId4"/>
    <p:sldId id="294" r:id="rId5"/>
    <p:sldId id="295" r:id="rId6"/>
    <p:sldId id="257" r:id="rId7"/>
    <p:sldId id="282" r:id="rId8"/>
    <p:sldId id="283" r:id="rId9"/>
    <p:sldId id="284" r:id="rId10"/>
    <p:sldId id="296" r:id="rId11"/>
    <p:sldId id="297" r:id="rId12"/>
    <p:sldId id="298" r:id="rId13"/>
    <p:sldId id="286" r:id="rId14"/>
    <p:sldId id="287" r:id="rId15"/>
    <p:sldId id="288" r:id="rId16"/>
    <p:sldId id="299" r:id="rId17"/>
    <p:sldId id="292" r:id="rId18"/>
    <p:sldId id="289" r:id="rId19"/>
    <p:sldId id="290" r:id="rId20"/>
    <p:sldId id="291" r:id="rId21"/>
    <p:sldId id="293" r:id="rId22"/>
    <p:sldId id="30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f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Циклические списки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может быть циклическим, в этом случае последний элемент списка указывает на первый как на свой следующий элемент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3724763"/>
            <a:ext cx="10091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Циклическим список может стать как по нашему желанию и заранее определенной необходимости, так и совершенно случайно при ошибки работы алгоритма формирования списка.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поиска цикла в списке требуется применить идею о гонки зайца с черепахой, в которой черепаха и заяц выходя из одной точки старта движутся с разной скоростью. Если цикла нет, то они оба прибудут в конечную точку, т.е. конце списка. С другой стороны, если цикл есть, то спустя некоторое количество посещённых узлов, они встретятся.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случае если требуется найти число элементов от начала списка до начала цикла, иногда это называется хвостом, достаточно запустить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цикле два указателя двигающихся от начала списка и от точки встречи зайца с черепахой, их место пересечения является началом списка, а длинна хвоста равна индексу узла.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2" y="2311750"/>
            <a:ext cx="10487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цикла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9" y="1694333"/>
            <a:ext cx="112585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длинны цикла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437778"/>
            <a:ext cx="11249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сам по себе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поэтому часто его реализация является просто модификацией над уже существующими в библиотеке типом списка, которая просто запрещает доступ к определенным операциям, и добавляя новую.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реализует идею звучащую седлающим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Последний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стека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стека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днако в отличии от него, начало стека является его же и концом.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стека является стопка блинов. Когда мы печем блины, первый блин мы кладем на пустую тарелку, каждый последующий блин кладется поверх предыдущего и увеличивает объем всей стопки. Когда же придет время употребить блины, мы не будем поднимать всю стопку, что бы взять первый. Мы возьмем самый верхний блин, соответственно приготовленный последним, и пойдем по стопке вниз, до тех пор пока не дойдем до самого первого, после которого останется только пустая тарелка.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7" y="1984919"/>
            <a:ext cx="2114550" cy="4238625"/>
          </a:xfrm>
          <a:prstGeom prst="rect">
            <a:avLst/>
          </a:prstGeom>
        </p:spPr>
      </p:pic>
      <p:pic>
        <p:nvPicPr>
          <p:cNvPr id="7170" name="Picture 2" descr="Какой стек?, Мем Какой паца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101" y="55873"/>
            <a:ext cx="2187299" cy="16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744457"/>
            <a:ext cx="445067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стека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последующий элемент указатель на текущий первый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первый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9" y="1590331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58237"/>
            <a:ext cx="4450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правило эта операция называется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стека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указатель на верхний элемент стека записываем значение поля указателя на следующий элемент взятое из удаляемого первого элемента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значение удаленного элемента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23" y="1777753"/>
            <a:ext cx="58388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 и операции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 на массиве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8" y="1437778"/>
            <a:ext cx="9258300" cy="471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6501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 можно организовать на статическом или динамическом массиве, дополнительно для которого следует хранить индекс элемента являющегося верхом массива.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631" y="3410655"/>
            <a:ext cx="4886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этом для добавления элемента в стек нужно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Прибавить к значению номеру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Установить вставляемое значение в ячейку верхнего элемента.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удалении нужно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значение текущего верхнего элемента.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Отнять от значения номера верхнего элемента единицу.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Вернуть ранее изъятое значение.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235072"/>
            <a:ext cx="100910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стек?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Например, в работе компьютера стек используется для хранения последовательности рекурсивного вызова функций, именно благодаря этому рекурсия работает так как она работает.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Так же стек можно использовать для описание ситуаций в которых нам нужно работать с наиболее актуальными по времени данными, но при этом иногда необходимо перебирать их все.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помощи стека можно организовать работу интерпретатора математических выражений, постепенно разбирая их на все более малые кусочки.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Стеком часто используется при синтаксическом анализе каких либо текстовых материалов или языков программирования. Так же текстовые редакторы использует стек для работы со скобками, 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парсеры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 стек для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структуры вложенных тегов. </a:t>
            </a:r>
          </a:p>
        </p:txBody>
      </p:sp>
      <p:pic>
        <p:nvPicPr>
          <p:cNvPr id="4098" name="Picture 2" descr="я человек простой вижу операнд - кладу его в стек, Мем Я человек простой -  Рисовач .Р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01" y="153460"/>
            <a:ext cx="3473588" cy="2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79765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Очередь, как и стек является частным случаем списка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т.е. так же как и стек как правило просто надстройкой над базовой реализацией списка, которая просто запрещает доступ к определенным операциям, и добавляя новые.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реализует следующую идею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пришел – Первый ушел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элемент очереди состоит из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поля хранящего значение элемента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и 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поле указателя на следующий элемент очереди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Это соответствует однонаправленному списку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во всех отношениях, за исключением того, что извлекать значения из очереди можно только с одной стороны, причем не важно с какой, но при этом добавлять можно будет только в противоположную от места извлечения сторону.</a:t>
            </a: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Хорошей иллюстрацией принципа работы очереди является очередь в магазин. Когда мы подходим к кассе магазина мы уже видим некоторое количество людей, и не можем встать в нее перед этими людьми. Мы находим последнего, встаем за ним, а все приходящие за нами будут вставать после нас, и обслужат их после нас, так же как нас не обслужат раньше тех кто стоит перед нами.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68" y="1281870"/>
            <a:ext cx="2114550" cy="5248275"/>
          </a:xfrm>
          <a:prstGeom prst="rect">
            <a:avLst/>
          </a:prstGeom>
        </p:spPr>
      </p:pic>
      <p:pic>
        <p:nvPicPr>
          <p:cNvPr id="5122" name="Picture 2" descr="Очередь , Мем Губка Боб во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272" y="143928"/>
            <a:ext cx="1750729" cy="14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3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886067"/>
            <a:ext cx="4450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вставки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Получаем новое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Создаем новый элемент очереди с полями значения и указателя на последующий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значение к полю значения.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текущего последнего элемента в очереди к указателю на последующий элемент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Присваиваем к указателю на текущий конечный элемент,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98" y="1295219"/>
            <a:ext cx="66865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566267"/>
            <a:ext cx="4450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Алгоритм удаления выглядит следующим образом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Берем первый(верхний) элемент очереди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Сохраняем значение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взятого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Записываем значение поля указателя на следующий элемент у взятого элемента в переменную указателя на текущий первый элемент списка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Удаляем взятый элемент очереди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Возвращаем сохраненное ранее значение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48" y="1437777"/>
            <a:ext cx="5105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2073489"/>
            <a:ext cx="100910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каких ситуациях можно использовать очередь?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Очереди подходят под описания множества жизненных ситуаций в которых требуется соблюдения честного порядка обработки каких либо агентов, данных или ситуаций, таких как моделирования поведения покупателей, банковские и биржевые операции, моделирование трафика чего либо.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компьютерной технике очереди используются для описания порядка предоставления процессорного времени различным программам которые мы запускаем.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Во многих языках программирования и Фреймворках используется модель событий, которые так же могут иметь очередность выполнения.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Один из часто используемых паттернов проектирования это конвейер обработки данных, который можно представить как очередь использования функций на какой либо набор 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Обработка миллионов событий в сутки при помощи каскадов очередей / Блог  компании ManyChat / Хаб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78" y="64546"/>
            <a:ext cx="3957622" cy="20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Очередь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через 2 стека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Очередь можно реализовать через 2 стека, при этом левый стек всегда используется для операции вставки, а правый стек для операции изъятия. При попытке изъять из пустого правого стека, все элементы левого помещаются в правый, таким образом подвергаясь инверсии порядка.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4" y="2877602"/>
            <a:ext cx="10576133" cy="35308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82" y="4648911"/>
            <a:ext cx="2529556" cy="1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Классификация структур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5" y="187606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Контейнеры подразделяются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Последовательные – элементы в структуре следуют друг за другом и расположены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массивы, списки, очереди и т.д.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Ассоциативные – элементы в структуре располагаются по какому либо правилу, а не последовательно,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словари,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таблицы, множества.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Обобщенно, все структуры данных классифицируются на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Смежные структуры данных – структуры, элементы которых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храняться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в памяти компьютера располагаясь друг за другом,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массивы,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хеш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таблицы.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Связные структуры данных – структуры, элементы которых хранятся в отдельных, обособленных друг от друга, областях памяти и связаны друг с другом указателями,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списки, деревья, графы.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 является основной, типичной и классической структурой данных смежного типа. Он предполагает последовательный доступ к элементам его составляющим и их последовательное взаиморасположение.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1103" y="3208396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из такого взаимного расположения мы всегда можем за 1 операцию получить доступ к любому элементу массива, так как их взаимное положение строго известно, с другой стороны, в случае добавления нового элемента не в конец массива, потребуется провести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-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операция перестановки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если массив можно просто удлинить, 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операций если его нужно копировать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27" y="2534163"/>
            <a:ext cx="6105525" cy="390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26" y="4292463"/>
            <a:ext cx="6867525" cy="22002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996" y="4494201"/>
            <a:ext cx="2186379" cy="18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Динамический массив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Обычно массив является статической структурой, и содержит не более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элементов заявленных у него вначале работы с ним. С другой стороны, данное ограничение не всегда отвечает требованиям работы программы, так как мы можем не знать точный его размер. В этом случае мы можем использовать идею удвоения его размера при превышении его размера.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6109" y="3127879"/>
            <a:ext cx="818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Всякий раз когда нам требуется добавить новый элемент в уже полный массив мы создаем новый, с длинной ровно в 2 раза больше предыдущего и копируем все предыдущие элементы в новый массив, уничтожая старый.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мы получим быстрый произвольный доступ с определенным шансом встретить худший случай удвоения при добавлении нового элемента.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4" y="3306562"/>
            <a:ext cx="6105525" cy="2676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02" y="4620195"/>
                <a:ext cx="4988545" cy="791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6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это структура данных, в которой каждый элемент связан с одним из своих соседних элементов, для однонаправленного списка это следующий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2445664"/>
            <a:ext cx="10325100" cy="781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3" y="3719110"/>
            <a:ext cx="10315575" cy="77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1103" y="3208396"/>
            <a:ext cx="100910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ля двунаправленного списка это следующий и предыдущий элемент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102" y="4667527"/>
            <a:ext cx="100910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Структура одного элемента списка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Двунаправленный – поле указателя на предыдущий, поле значения,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Однонаправленный – поле значения элемента, поле указателя на последующий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Имея такую структуру список позволяет легко проводить операции вставки и удаления, так же в зависимости от реализации списки могут поддерживать обращения по индексу, хотя в базовой модели такого не предполагается.</a:t>
            </a:r>
          </a:p>
        </p:txBody>
      </p:sp>
      <p:pic>
        <p:nvPicPr>
          <p:cNvPr id="2050" name="Picture 2" descr="ИЗИ, Мем Шел бы ты отсюда петушо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655" y="4644825"/>
            <a:ext cx="1840125" cy="15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вставки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после которого производиться вставка.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Создать новый объект элемента списка с полем значения нужного типа и полем указателя на следующий элемент.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значения нового объекта вставляемое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Записать в поле указателя на следующий элемент поставить значение аналогичного поля после которого производиться вставка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У элемента, после которого производиться вставка, поменять значения поля указателя на следующий элемент на указатель на </a:t>
            </a:r>
            <a:r>
              <a:rPr lang="ru-RU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новосозданный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элемент списка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5185245"/>
            <a:ext cx="103155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Вне зависимости о того, является ли список двунаправленным или однонаправленным, для удаления элемента алгоритм будет выглядеть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Получить номер (или, чаще всего, итератор) элемента который подлежит удалению из списка.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Найти элемент предшествующий удаляемому элементу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Сохранить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начение поля указателя на последующий элемент удаляемого элемента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Вставить в поле указателя на последующий элемент предшествующего удаляемому элементу сохраненное значение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Удалить элемент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двунаправленного списка добавляются аналогичные действия с указателем на предыдущий элемент.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0" y="4980458"/>
            <a:ext cx="10315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1104" y="1590331"/>
            <a:ext cx="100910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Невозможность переполнения такой структуры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и простота операций удаления и вставки по сравнению с массивом(и простота реализации по сравнению с другими структурами)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Быстрота манипуляции списком при работе с комплексными большими объектами, так как минимизируются операции копирования самих элементов, работа видеться с указателями.</a:t>
            </a:r>
          </a:p>
          <a:p>
            <a:pPr>
              <a:lnSpc>
                <a:spcPct val="150000"/>
              </a:lnSpc>
            </a:pP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Недостатки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Использование дополнительного места для хранения указателей.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Отсутствие эффективного способа обращения к произвольному элементу.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Слабая локализация данных в памяти, что делает невозможным применение процессорных векторных оптимизаций, т.е. не дает процессору сразу манипулировать группами элементов.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39" y="4876379"/>
            <a:ext cx="1845099" cy="18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</TotalTime>
  <Words>1847</Words>
  <Application>Microsoft Office PowerPoint</Application>
  <PresentationFormat>Широкоэкранный</PresentationFormat>
  <Paragraphs>164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165</cp:revision>
  <dcterms:created xsi:type="dcterms:W3CDTF">2018-10-31T17:08:02Z</dcterms:created>
  <dcterms:modified xsi:type="dcterms:W3CDTF">2022-02-20T21:32:26Z</dcterms:modified>
</cp:coreProperties>
</file>